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8" r:id="rId2"/>
    <p:sldId id="443" r:id="rId3"/>
    <p:sldId id="266" r:id="rId4"/>
    <p:sldId id="267" r:id="rId5"/>
    <p:sldId id="264" r:id="rId6"/>
    <p:sldId id="260" r:id="rId7"/>
    <p:sldId id="271" r:id="rId8"/>
    <p:sldId id="279" r:id="rId9"/>
    <p:sldId id="280" r:id="rId10"/>
    <p:sldId id="257" r:id="rId11"/>
    <p:sldId id="276" r:id="rId12"/>
    <p:sldId id="273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50AF1E-93E4-429A-BC0E-BB6ECA44178C}" v="17" dt="2025-08-22T17:49:52.4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9"/>
    <p:restoredTop sz="94672"/>
  </p:normalViewPr>
  <p:slideViewPr>
    <p:cSldViewPr snapToGrid="0">
      <p:cViewPr varScale="1">
        <p:scale>
          <a:sx n="70" d="100"/>
          <a:sy n="70" d="100"/>
        </p:scale>
        <p:origin x="4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3C1C51F-0512-4590-26DB-03C7A79A2A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CF2171-976B-E0E2-4CBC-0AEFB63D7E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DAEA-F748-46B9-8EE0-18221BB7D221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BD5127-C215-68E9-8A67-6F5FEB1C4C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1D9C5C-9DE5-62DB-D197-47720EB7E4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C6384-6CA6-4DE4-A64E-7907F2E122D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601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FC61D-05CD-4B37-9E83-C9266F0624A5}" type="datetimeFigureOut">
              <a:rPr lang="en-CA" smtClean="0"/>
              <a:t>2026-08-11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485FF-8C85-40B3-8434-588913806B7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995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/>
              <a:t>Leanne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97BF34-B450-41C4-93DB-FA07703F020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333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5B3E7-8974-6ADA-6DFF-A98E756947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C3BAE-49EB-E89A-E715-8524D555D7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7D933-214A-978A-BAD6-9F29CEEAD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D806C-7260-32ED-7E8F-03858AED2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35C63-AF18-54AB-962D-04E51534D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1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F2B48-4CFB-8F8A-F745-B386EAD49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10E106-F1C9-B296-BEDE-D4129986A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FE48D-C006-5AFD-1FEC-23A4DC098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3D7FF-3E93-F5DD-43FD-DBFE8047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0B34-4A14-22C1-9160-3947B6FC6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50F8D5C-1F7B-94E3-80D2-AAAC98C53CBC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7A7EA15-A941-7E5F-87CF-C11FFB037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4" name="Picture 13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AD9EE07C-9BD0-0E0A-EE73-CF1F9DEB7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926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834D2-C81C-2791-D78C-A4492891C2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934871-6E06-4E4B-635F-AF8EA335F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A8D0C-EB70-A519-8A86-6F320C759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BFD1E-8EE5-CD18-1EFB-7C3D5C8D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1A8EB9-B879-516C-79B7-3E184B8E4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7EC07F-F094-0517-B2B3-A8855CE2142E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F56CBB5-1829-D909-0402-FBD51F80C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3" name="Picture 12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60929E60-6708-FA9D-2B94-A0361A01A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02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176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62B13-CB34-51D0-805B-C50E1BF95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8C71A-87F4-8908-EF93-D2DC27EA0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FCA24-8959-9771-CEA3-6786D3BA9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4422-5020-CA3C-6BC1-BD5ED20C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558CE-2235-F8C0-D239-5BBF149C2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01353-36D3-73DE-C11C-C3ED9DA0637C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C6726E1-8BE4-22BE-A3F7-1EC71BCB9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0" name="Picture 9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E342ED9E-C22A-C992-BBBF-3CA561EBA9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235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A4B83-B63B-8B32-B19C-C1409D5E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8A5B0-1DAC-D9F8-C712-5DAE5D1E3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1B7AA9-4C47-2795-518A-2D2ABE6FD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F1DC3-67BB-1AC1-F2E2-ACEF67703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39180-0DBC-40B5-A244-DE497743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68EE043-9F54-A6E4-BDC7-D3404734EA6A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C329900-6F3E-B6D0-3592-08D5CA4C0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4" name="Picture 13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F9AADB25-3D09-98F5-F4CD-BE008E53D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3042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3AB5-CE2A-E1D0-E080-937D3FF17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00CDA-07C1-30ED-503F-AE412E16D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74A282-5229-EE09-4451-60FEE3380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A0963-0359-8ACF-DA5D-C74176B2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7159CF-E300-4A20-3B90-F2CAE8ADE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9C56F1-3530-3595-0D8B-184E61F87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E5E16C3-13FF-3E3A-9AD2-F5AA2927655F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0CDB270-AA5F-5590-CD4A-777ED07F3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5" name="Picture 14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A680577E-471F-2A82-47F0-B5896A59C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907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A5C65-C057-91A9-11DF-A6CDB395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F2B9C-0774-AC1F-78E8-A377DBF98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FEBF35-0B2C-7B11-660E-E694DAC0AB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314C53-1BE8-A0EC-E50D-6FB090FDA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5E2310-0EB2-E5E3-F091-0BCD85C6C6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118BAB-C3B6-053F-3B19-60349F52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54DBFC-759E-7235-2FF2-3A6EEA8A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62E90-BF3B-4A6E-B630-0DC1590B1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1CEBE5-E567-B3D2-3E6A-62B9B913A8E4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7CB9C8D-9AA5-8B64-5498-64A7C7E89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7" name="Picture 16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A729A613-0E83-2D4C-25D3-27A173757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780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7D92F-0211-2D1A-ACCE-F2A2DA914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8CAE0D-EB7A-78D5-4463-CC5E94773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1AAF8B-DC28-E5E1-411B-949FB6B21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184F40-9912-EB8A-AD2F-CF3A18CF3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C76912-43C4-0ABE-D2FC-646AA51BC5F0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FF1AE1-DDBC-3C2D-77DE-04E2AE0190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3" name="Picture 12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A8AEEC78-6898-69F7-4CC2-D65B7BA5C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37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2868D5-521C-08EF-CCF1-AB1A0637A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AB3C34-96A6-411C-1DE7-CA7A22C2E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9188EA-3559-3364-80D4-3742B0034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2A8A11-C77E-C717-4D79-CBE302BDBA5C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FEDB576-B250-777E-21E8-9B8325F5C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2" name="Picture 11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7B4F6DF0-3E64-BB33-73F0-37A597726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8669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216F1-2224-5FCA-2314-0A8BB1544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A623B-438C-9F79-A419-9E6843213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C7D3A2-3A89-A29D-A89E-D28653EFE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766E51-8E24-260A-D472-E7F1220B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28E3D3-FF4A-9397-ABD5-79BB9F59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11913-C6FF-DD8B-3A60-59856158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BFB7F3-5B59-71BB-E419-2D70905389DA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78F0A5-61FB-EB58-8057-9BFEA80F2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5" name="Picture 14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DEC435EB-5BE4-A26F-3BE8-F1175A634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043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72E83-5BBC-B06B-03F4-10B7C4944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7F8043-33E7-02C7-1A59-5DA7040217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B68021-7E16-4050-30B8-B51D6C259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9D1EA-2117-9D5E-35ED-A99E4685F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4AF7B-1E6E-6A10-5B67-DE9B0DDA3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84E7A-AE33-3800-1A04-5F9A50B6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7ABF2EF-9253-94F7-AABC-56EAA45F6FCD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F6B85E2-A0E4-64A9-3330-AA0D86136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15" name="Picture 14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05AF2A69-7F50-F18F-1281-A39BF7A32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391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FBD27-5E7B-56A1-EA29-A7493E84C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A4E37-B367-1B02-C07D-1844A27DA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29CBA-AE78-C6AD-3B3B-55A10C966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15D0B-7AD7-8F46-8DBB-D3A17628FEC7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ADF66-A948-2664-A6E5-21B400DD18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9C7BE-2116-29D6-D08B-0251B95CB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A0F13-F8C9-C14C-A1E4-3302286371A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5F48B0-7B7A-A998-3D93-4933F87CA0AC}"/>
              </a:ext>
            </a:extLst>
          </p:cNvPr>
          <p:cNvGrpSpPr/>
          <p:nvPr userDrawn="1"/>
        </p:nvGrpSpPr>
        <p:grpSpPr>
          <a:xfrm>
            <a:off x="10086650" y="6229350"/>
            <a:ext cx="2018466" cy="556809"/>
            <a:chOff x="10086650" y="5972175"/>
            <a:chExt cx="2018466" cy="55680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768581-D771-E827-06B5-182D68792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 l="49106"/>
            <a:stretch/>
          </p:blipFill>
          <p:spPr>
            <a:xfrm>
              <a:off x="10731500" y="6020349"/>
              <a:ext cx="1373616" cy="480060"/>
            </a:xfrm>
            <a:prstGeom prst="rect">
              <a:avLst/>
            </a:prstGeom>
          </p:spPr>
        </p:pic>
        <p:pic>
          <p:nvPicPr>
            <p:cNvPr id="9" name="Picture 8" descr="A logo of a person holding a golf club&#10;&#10;AI-generated content may be incorrect.">
              <a:extLst>
                <a:ext uri="{FF2B5EF4-FFF2-40B4-BE49-F238E27FC236}">
                  <a16:creationId xmlns:a16="http://schemas.microsoft.com/office/drawing/2014/main" id="{B334A91E-A4BC-3FA6-7D27-8C36E60A2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086650" y="5972175"/>
              <a:ext cx="445150" cy="5568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279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264D79-4D60-CA51-E0E6-7BFC4FBA30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410339" y="872585"/>
            <a:ext cx="3371321" cy="284259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526A9A0-D5A4-234C-F249-E6BAAE9BD19B}"/>
              </a:ext>
            </a:extLst>
          </p:cNvPr>
          <p:cNvSpPr txBox="1">
            <a:spLocks/>
          </p:cNvSpPr>
          <p:nvPr/>
        </p:nvSpPr>
        <p:spPr>
          <a:xfrm>
            <a:off x="-1" y="3799264"/>
            <a:ext cx="12192000" cy="1560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 SLIDE</a:t>
            </a:r>
          </a:p>
        </p:txBody>
      </p:sp>
    </p:spTree>
    <p:extLst>
      <p:ext uri="{BB962C8B-B14F-4D97-AF65-F5344CB8AC3E}">
        <p14:creationId xmlns:p14="http://schemas.microsoft.com/office/powerpoint/2010/main" val="3061516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black and white, fog, darkness&#10;&#10;Description automatically generated">
            <a:extLst>
              <a:ext uri="{FF2B5EF4-FFF2-40B4-BE49-F238E27FC236}">
                <a16:creationId xmlns:a16="http://schemas.microsoft.com/office/drawing/2014/main" id="{93E044BC-9545-CF15-A051-4452A2CB7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5ADE29C9-A3DA-39AA-4D35-6336F297D023}"/>
              </a:ext>
            </a:extLst>
          </p:cNvPr>
          <p:cNvSpPr txBox="1">
            <a:spLocks/>
          </p:cNvSpPr>
          <p:nvPr/>
        </p:nvSpPr>
        <p:spPr>
          <a:xfrm>
            <a:off x="704046" y="1709912"/>
            <a:ext cx="3867954" cy="374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  <a:endParaRPr lang="en-CA" sz="1200" dirty="0">
              <a:solidFill>
                <a:srgbClr val="000000"/>
              </a:solidFill>
              <a:latin typeface="Gotham Book" panose="02000603040000090004" pitchFamily="2" charset="77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58DEA4A-AD9A-EACF-EC44-706846A928F9}"/>
              </a:ext>
            </a:extLst>
          </p:cNvPr>
          <p:cNvSpPr txBox="1">
            <a:spLocks/>
          </p:cNvSpPr>
          <p:nvPr/>
        </p:nvSpPr>
        <p:spPr>
          <a:xfrm>
            <a:off x="686874" y="66672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ADB0BAC-61A0-7036-0229-0319766E604E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960101-0A2A-B60C-8004-DE31E465BB02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</p:spTree>
    <p:extLst>
      <p:ext uri="{BB962C8B-B14F-4D97-AF65-F5344CB8AC3E}">
        <p14:creationId xmlns:p14="http://schemas.microsoft.com/office/powerpoint/2010/main" val="4291230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black, black and white, fog, darkness&#10;&#10;Description automatically generated">
            <a:extLst>
              <a:ext uri="{FF2B5EF4-FFF2-40B4-BE49-F238E27FC236}">
                <a16:creationId xmlns:a16="http://schemas.microsoft.com/office/drawing/2014/main" id="{62C0A5B2-6B96-02AD-2A1D-C8EDBC307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9A594402-DC29-7A72-3383-A80A96C43AB9}"/>
              </a:ext>
            </a:extLst>
          </p:cNvPr>
          <p:cNvSpPr txBox="1">
            <a:spLocks/>
          </p:cNvSpPr>
          <p:nvPr/>
        </p:nvSpPr>
        <p:spPr>
          <a:xfrm>
            <a:off x="704046" y="1709912"/>
            <a:ext cx="3867954" cy="374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dirty="0">
                <a:solidFill>
                  <a:srgbClr val="000000"/>
                </a:solidFill>
                <a:latin typeface="Gotham Book" panose="02000603040000090004" pitchFamily="2" charset="77"/>
              </a:rPr>
              <a:t>ADD TEXT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6A2DDDE-B67E-1E4C-4F2C-09FF03A7765C}"/>
              </a:ext>
            </a:extLst>
          </p:cNvPr>
          <p:cNvSpPr txBox="1">
            <a:spLocks/>
          </p:cNvSpPr>
          <p:nvPr/>
        </p:nvSpPr>
        <p:spPr>
          <a:xfrm>
            <a:off x="686874" y="66672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944108-0E85-DEC3-667D-3AE4CE3BA947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BABF02-3F9B-267F-CB93-7F2747B03569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</p:spTree>
    <p:extLst>
      <p:ext uri="{BB962C8B-B14F-4D97-AF65-F5344CB8AC3E}">
        <p14:creationId xmlns:p14="http://schemas.microsoft.com/office/powerpoint/2010/main" val="4096222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black and white, fog, darkness&#10;&#10;Description automatically generated">
            <a:extLst>
              <a:ext uri="{FF2B5EF4-FFF2-40B4-BE49-F238E27FC236}">
                <a16:creationId xmlns:a16="http://schemas.microsoft.com/office/drawing/2014/main" id="{CF2A5FCF-649E-D404-E090-8B301A574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5A16A82-E890-9FB9-4B93-147F00A0E7D9}"/>
              </a:ext>
            </a:extLst>
          </p:cNvPr>
          <p:cNvSpPr txBox="1">
            <a:spLocks/>
          </p:cNvSpPr>
          <p:nvPr/>
        </p:nvSpPr>
        <p:spPr>
          <a:xfrm>
            <a:off x="704046" y="1709912"/>
            <a:ext cx="3867954" cy="374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  <a:endParaRPr lang="en-CA" sz="1200" dirty="0">
              <a:solidFill>
                <a:srgbClr val="000000"/>
              </a:solidFill>
              <a:latin typeface="Gotham Book" panose="02000603040000090004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5D102F8-3699-09F2-16FF-0901D6BE8E03}"/>
              </a:ext>
            </a:extLst>
          </p:cNvPr>
          <p:cNvSpPr txBox="1">
            <a:spLocks/>
          </p:cNvSpPr>
          <p:nvPr/>
        </p:nvSpPr>
        <p:spPr>
          <a:xfrm>
            <a:off x="686874" y="66672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2EC487-6008-FAB4-576D-DFD79DC6093B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558BD1-773C-C8CA-B4CB-EDDE7FB2E62F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</p:spTree>
    <p:extLst>
      <p:ext uri="{BB962C8B-B14F-4D97-AF65-F5344CB8AC3E}">
        <p14:creationId xmlns:p14="http://schemas.microsoft.com/office/powerpoint/2010/main" val="1176862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lack, black and white, fog, darkness&#10;&#10;Description automatically generated">
            <a:extLst>
              <a:ext uri="{FF2B5EF4-FFF2-40B4-BE49-F238E27FC236}">
                <a16:creationId xmlns:a16="http://schemas.microsoft.com/office/drawing/2014/main" id="{7676B72E-E961-9CD8-684B-E39130DDF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6C1D85F-9670-A08B-3B24-6DEEDEA295F8}"/>
              </a:ext>
            </a:extLst>
          </p:cNvPr>
          <p:cNvSpPr txBox="1">
            <a:spLocks/>
          </p:cNvSpPr>
          <p:nvPr/>
        </p:nvSpPr>
        <p:spPr>
          <a:xfrm>
            <a:off x="704046" y="1709912"/>
            <a:ext cx="3867954" cy="374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  <a:endParaRPr lang="en-CA" sz="1200" dirty="0">
              <a:solidFill>
                <a:srgbClr val="000000"/>
              </a:solidFill>
              <a:latin typeface="Gotham Book" panose="02000603040000090004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637AF0-660B-E782-5494-6B033D9E9C51}"/>
              </a:ext>
            </a:extLst>
          </p:cNvPr>
          <p:cNvSpPr txBox="1">
            <a:spLocks/>
          </p:cNvSpPr>
          <p:nvPr/>
        </p:nvSpPr>
        <p:spPr>
          <a:xfrm>
            <a:off x="686874" y="66672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6CCFA6-C1BC-A4A6-6BC2-399A60ADC7BE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8C2BCE-3A41-1DAC-73F7-FF29DFBBE3EE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</p:spTree>
    <p:extLst>
      <p:ext uri="{BB962C8B-B14F-4D97-AF65-F5344CB8AC3E}">
        <p14:creationId xmlns:p14="http://schemas.microsoft.com/office/powerpoint/2010/main" val="45528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2627268-B410-354A-8F64-B783221B6B8E}"/>
              </a:ext>
            </a:extLst>
          </p:cNvPr>
          <p:cNvCxnSpPr>
            <a:cxnSpLocks/>
          </p:cNvCxnSpPr>
          <p:nvPr/>
        </p:nvCxnSpPr>
        <p:spPr>
          <a:xfrm>
            <a:off x="5441430" y="1223493"/>
            <a:ext cx="0" cy="41437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2161F011-C593-7A43-893B-40CD63F147E8}"/>
              </a:ext>
            </a:extLst>
          </p:cNvPr>
          <p:cNvSpPr txBox="1"/>
          <p:nvPr/>
        </p:nvSpPr>
        <p:spPr>
          <a:xfrm>
            <a:off x="10297587" y="2174050"/>
            <a:ext cx="5504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719FF84-94C7-8E40-AAE1-75B1242FA1D2}"/>
              </a:ext>
            </a:extLst>
          </p:cNvPr>
          <p:cNvSpPr txBox="1"/>
          <p:nvPr/>
        </p:nvSpPr>
        <p:spPr>
          <a:xfrm>
            <a:off x="6488687" y="2193965"/>
            <a:ext cx="3606614" cy="409023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Sub header</a:t>
            </a:r>
          </a:p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……………………….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BD9E93-AB76-624E-9C93-3518CD7A2C83}"/>
              </a:ext>
            </a:extLst>
          </p:cNvPr>
          <p:cNvSpPr txBox="1"/>
          <p:nvPr/>
        </p:nvSpPr>
        <p:spPr>
          <a:xfrm>
            <a:off x="6488688" y="1837968"/>
            <a:ext cx="26572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dirty="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Topic 1</a:t>
            </a:r>
            <a:endParaRPr lang="en-US" sz="1800" dirty="0">
              <a:solidFill>
                <a:srgbClr val="C10230"/>
              </a:solidFill>
              <a:latin typeface="Gotham Medium" pitchFamily="2" charset="0"/>
              <a:ea typeface="Roboto" panose="02000000000000000000" pitchFamily="2" charset="0"/>
              <a:cs typeface="Gotham Medium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CEF6F56-D5CC-FE4D-B0CF-031B039847C6}"/>
              </a:ext>
            </a:extLst>
          </p:cNvPr>
          <p:cNvSpPr txBox="1"/>
          <p:nvPr/>
        </p:nvSpPr>
        <p:spPr>
          <a:xfrm>
            <a:off x="6488688" y="2551897"/>
            <a:ext cx="383832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1800" dirty="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Topic 2</a:t>
            </a:r>
            <a:endParaRPr lang="en-US" sz="1800" dirty="0">
              <a:solidFill>
                <a:srgbClr val="C10230"/>
              </a:solidFill>
              <a:latin typeface="Gotham Medium" pitchFamily="2" charset="0"/>
              <a:ea typeface="Roboto" panose="02000000000000000000" pitchFamily="2" charset="0"/>
              <a:cs typeface="Gotham Medium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50A2CF1-BEE1-B24F-83FF-B530A1380835}"/>
              </a:ext>
            </a:extLst>
          </p:cNvPr>
          <p:cNvSpPr txBox="1"/>
          <p:nvPr/>
        </p:nvSpPr>
        <p:spPr>
          <a:xfrm>
            <a:off x="6488687" y="3270127"/>
            <a:ext cx="359839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dirty="0">
                <a:solidFill>
                  <a:srgbClr val="C10230"/>
                </a:solidFill>
                <a:latin typeface="Gotham Medium"/>
                <a:ea typeface="Roboto"/>
              </a:rPr>
              <a:t>Topic 3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164B106-BE45-8548-BE20-1D1F7207FCF3}"/>
              </a:ext>
            </a:extLst>
          </p:cNvPr>
          <p:cNvSpPr txBox="1"/>
          <p:nvPr/>
        </p:nvSpPr>
        <p:spPr>
          <a:xfrm>
            <a:off x="6488687" y="3955525"/>
            <a:ext cx="465386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1800" dirty="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Topi</a:t>
            </a:r>
            <a:r>
              <a:rPr lang="en-US" dirty="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c 4</a:t>
            </a:r>
            <a:endParaRPr lang="en-US" sz="1800" dirty="0">
              <a:solidFill>
                <a:srgbClr val="C10230"/>
              </a:solidFill>
              <a:latin typeface="Gotham Medium" pitchFamily="2" charset="0"/>
              <a:ea typeface="Roboto" panose="02000000000000000000" pitchFamily="2" charset="0"/>
              <a:cs typeface="Gotham Medium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352F1C9-3645-C642-BF47-A156BE1A7A8D}"/>
              </a:ext>
            </a:extLst>
          </p:cNvPr>
          <p:cNvSpPr txBox="1"/>
          <p:nvPr/>
        </p:nvSpPr>
        <p:spPr>
          <a:xfrm>
            <a:off x="6488687" y="4628570"/>
            <a:ext cx="383832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1800" dirty="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Topic 5</a:t>
            </a:r>
            <a:endParaRPr lang="en-US" sz="1800" dirty="0">
              <a:solidFill>
                <a:srgbClr val="C10230"/>
              </a:solidFill>
              <a:latin typeface="Gotham Medium" pitchFamily="2" charset="0"/>
              <a:ea typeface="Roboto" panose="02000000000000000000" pitchFamily="2" charset="0"/>
              <a:cs typeface="Gotham Medium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A2E04C-65C5-0C49-8127-EEB85ACFABC2}"/>
              </a:ext>
            </a:extLst>
          </p:cNvPr>
          <p:cNvSpPr txBox="1"/>
          <p:nvPr/>
        </p:nvSpPr>
        <p:spPr>
          <a:xfrm>
            <a:off x="10297587" y="2895533"/>
            <a:ext cx="5504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02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3D8467-CAB9-5444-BDC6-AAA8C3580AA0}"/>
              </a:ext>
            </a:extLst>
          </p:cNvPr>
          <p:cNvSpPr txBox="1"/>
          <p:nvPr/>
        </p:nvSpPr>
        <p:spPr>
          <a:xfrm>
            <a:off x="6488687" y="2892137"/>
            <a:ext cx="3606614" cy="40831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Sub header</a:t>
            </a:r>
          </a:p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……………………….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0501F2-45DC-544E-9439-E4D9C950CFC9}"/>
              </a:ext>
            </a:extLst>
          </p:cNvPr>
          <p:cNvSpPr txBox="1"/>
          <p:nvPr/>
        </p:nvSpPr>
        <p:spPr>
          <a:xfrm>
            <a:off x="10297587" y="3623642"/>
            <a:ext cx="5504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03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B0B62A-BC01-3F4E-852B-3CF2D9FF9041}"/>
              </a:ext>
            </a:extLst>
          </p:cNvPr>
          <p:cNvSpPr txBox="1"/>
          <p:nvPr/>
        </p:nvSpPr>
        <p:spPr>
          <a:xfrm>
            <a:off x="6488686" y="3629965"/>
            <a:ext cx="3996021" cy="409023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</a:rPr>
              <a:t>Sub header </a:t>
            </a:r>
            <a:br>
              <a:rPr lang="en-US" sz="1400" dirty="0">
                <a:latin typeface="Gotham Book"/>
              </a:rPr>
            </a:br>
            <a:r>
              <a:rPr lang="en-US" sz="1400" dirty="0">
                <a:latin typeface="Gotham Book"/>
              </a:rPr>
              <a:t>……………………….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F668C7-182B-E149-916E-5495B9B101B8}"/>
              </a:ext>
            </a:extLst>
          </p:cNvPr>
          <p:cNvSpPr txBox="1"/>
          <p:nvPr/>
        </p:nvSpPr>
        <p:spPr>
          <a:xfrm>
            <a:off x="10297586" y="4297781"/>
            <a:ext cx="5504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04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C7F5FE-41D9-B448-BE83-301EAB3305CC}"/>
              </a:ext>
            </a:extLst>
          </p:cNvPr>
          <p:cNvSpPr txBox="1"/>
          <p:nvPr/>
        </p:nvSpPr>
        <p:spPr>
          <a:xfrm>
            <a:off x="6488687" y="4308411"/>
            <a:ext cx="3606614" cy="409023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Sub header</a:t>
            </a:r>
            <a:br>
              <a:rPr lang="en-US" sz="12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12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……………………….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9895A05-CEB7-EE49-94D0-068DE43ECA0A}"/>
              </a:ext>
            </a:extLst>
          </p:cNvPr>
          <p:cNvSpPr txBox="1"/>
          <p:nvPr/>
        </p:nvSpPr>
        <p:spPr>
          <a:xfrm>
            <a:off x="10297586" y="5028654"/>
            <a:ext cx="5504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05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765082-B9F5-EE42-B21F-6804F6572520}"/>
              </a:ext>
            </a:extLst>
          </p:cNvPr>
          <p:cNvSpPr txBox="1"/>
          <p:nvPr/>
        </p:nvSpPr>
        <p:spPr>
          <a:xfrm>
            <a:off x="6488687" y="5025384"/>
            <a:ext cx="3606614" cy="4090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Sub header</a:t>
            </a:r>
            <a:b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……………………….</a:t>
            </a:r>
          </a:p>
        </p:txBody>
      </p:sp>
      <p:pic>
        <p:nvPicPr>
          <p:cNvPr id="4" name="Picture 3" descr="A person playing golf on a black background&#10;&#10;Description automatically generated">
            <a:extLst>
              <a:ext uri="{FF2B5EF4-FFF2-40B4-BE49-F238E27FC236}">
                <a16:creationId xmlns:a16="http://schemas.microsoft.com/office/drawing/2014/main" id="{1FA8D642-529F-3D9B-56C2-E62FB5FEC0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744" y="766145"/>
            <a:ext cx="2982563" cy="52462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BDD134-E27F-0FF2-9E40-45B2AFC1B059}"/>
              </a:ext>
            </a:extLst>
          </p:cNvPr>
          <p:cNvSpPr txBox="1"/>
          <p:nvPr/>
        </p:nvSpPr>
        <p:spPr>
          <a:xfrm>
            <a:off x="6395650" y="1044294"/>
            <a:ext cx="89703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Agenda</a:t>
            </a:r>
            <a:endParaRPr lang="en-US" sz="3200">
              <a:solidFill>
                <a:srgbClr val="C10230"/>
              </a:solidFill>
              <a:latin typeface="Gotham Medium" pitchFamily="2" charset="0"/>
              <a:ea typeface="Roboto" panose="02000000000000000000" pitchFamily="2" charset="0"/>
              <a:cs typeface="Gotham Medium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B9FD30-D539-81EE-EDD2-614FB7374A10}"/>
              </a:ext>
            </a:extLst>
          </p:cNvPr>
          <p:cNvSpPr txBox="1"/>
          <p:nvPr/>
        </p:nvSpPr>
        <p:spPr>
          <a:xfrm>
            <a:off x="6488687" y="5477338"/>
            <a:ext cx="383832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dirty="0">
                <a:solidFill>
                  <a:srgbClr val="C10230"/>
                </a:solidFill>
                <a:latin typeface="Gotham Medium"/>
                <a:ea typeface="Roboto"/>
                <a:cs typeface="Gotham Medium" pitchFamily="2" charset="0"/>
              </a:rPr>
              <a:t>Topic 6</a:t>
            </a:r>
            <a:endParaRPr lang="en-US" sz="1800" dirty="0">
              <a:solidFill>
                <a:srgbClr val="C10230"/>
              </a:solidFill>
              <a:latin typeface="Gotham Medium" pitchFamily="2" charset="0"/>
              <a:ea typeface="Roboto" panose="02000000000000000000" pitchFamily="2" charset="0"/>
              <a:cs typeface="Gotham Medium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8EE6F-F8D8-7E99-1FA9-954B4D32076C}"/>
              </a:ext>
            </a:extLst>
          </p:cNvPr>
          <p:cNvSpPr txBox="1"/>
          <p:nvPr/>
        </p:nvSpPr>
        <p:spPr>
          <a:xfrm>
            <a:off x="6488687" y="5874152"/>
            <a:ext cx="3606614" cy="4090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1200"/>
              </a:lnSpc>
            </a:pP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Sub header</a:t>
            </a:r>
            <a:b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sz="1400" dirty="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……………………….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1720E8-BB67-9476-7F62-7B4F09E147B5}"/>
              </a:ext>
            </a:extLst>
          </p:cNvPr>
          <p:cNvSpPr txBox="1"/>
          <p:nvPr/>
        </p:nvSpPr>
        <p:spPr>
          <a:xfrm>
            <a:off x="10297586" y="5644429"/>
            <a:ext cx="55040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>
                <a:latin typeface="Gotham Book"/>
                <a:ea typeface="Helvetica Neue" panose="02000503000000020004" pitchFamily="2" charset="0"/>
                <a:cs typeface="Helvetica Neue" panose="02000503000000020004" pitchFamily="2" charset="0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74716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1860D-A224-01DB-FF80-B3DC3E6BCBC5}"/>
              </a:ext>
            </a:extLst>
          </p:cNvPr>
          <p:cNvSpPr txBox="1">
            <a:spLocks/>
          </p:cNvSpPr>
          <p:nvPr/>
        </p:nvSpPr>
        <p:spPr>
          <a:xfrm>
            <a:off x="0" y="2648681"/>
            <a:ext cx="12192000" cy="1560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INTRO SLIDE</a:t>
            </a:r>
          </a:p>
        </p:txBody>
      </p:sp>
    </p:spTree>
    <p:extLst>
      <p:ext uri="{BB962C8B-B14F-4D97-AF65-F5344CB8AC3E}">
        <p14:creationId xmlns:p14="http://schemas.microsoft.com/office/powerpoint/2010/main" val="3242318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1860D-A224-01DB-FF80-B3DC3E6BCBC5}"/>
              </a:ext>
            </a:extLst>
          </p:cNvPr>
          <p:cNvSpPr txBox="1">
            <a:spLocks/>
          </p:cNvSpPr>
          <p:nvPr/>
        </p:nvSpPr>
        <p:spPr>
          <a:xfrm>
            <a:off x="0" y="2539336"/>
            <a:ext cx="12192000" cy="1560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INTRO SLIDE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3853713-D2A6-ED2A-E7B2-66F14FED893C}"/>
              </a:ext>
            </a:extLst>
          </p:cNvPr>
          <p:cNvSpPr txBox="1">
            <a:spLocks/>
          </p:cNvSpPr>
          <p:nvPr/>
        </p:nvSpPr>
        <p:spPr>
          <a:xfrm>
            <a:off x="0" y="3769927"/>
            <a:ext cx="12192000" cy="6650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>
                <a:latin typeface="Gotham Medium" pitchFamily="2" charset="0"/>
                <a:cs typeface="Gotham Medium" pitchFamily="2" charset="0"/>
              </a:rPr>
              <a:t>SUB HEADER</a:t>
            </a:r>
          </a:p>
        </p:txBody>
      </p:sp>
    </p:spTree>
    <p:extLst>
      <p:ext uri="{BB962C8B-B14F-4D97-AF65-F5344CB8AC3E}">
        <p14:creationId xmlns:p14="http://schemas.microsoft.com/office/powerpoint/2010/main" val="1124532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41D55A1-4488-7CEF-FB0A-FCBD3AB189F4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C96B81-006C-26F6-F873-9C5044F88478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FF033-82EF-4117-C825-FB7821916C4A}"/>
              </a:ext>
            </a:extLst>
          </p:cNvPr>
          <p:cNvSpPr txBox="1">
            <a:spLocks/>
          </p:cNvSpPr>
          <p:nvPr/>
        </p:nvSpPr>
        <p:spPr>
          <a:xfrm>
            <a:off x="0" y="2648681"/>
            <a:ext cx="12192000" cy="1560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INTRO SLIDE</a:t>
            </a:r>
          </a:p>
        </p:txBody>
      </p:sp>
    </p:spTree>
    <p:extLst>
      <p:ext uri="{BB962C8B-B14F-4D97-AF65-F5344CB8AC3E}">
        <p14:creationId xmlns:p14="http://schemas.microsoft.com/office/powerpoint/2010/main" val="2597777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B7163562-69BA-9B66-0147-5FF6380AD468}"/>
              </a:ext>
            </a:extLst>
          </p:cNvPr>
          <p:cNvSpPr txBox="1">
            <a:spLocks/>
          </p:cNvSpPr>
          <p:nvPr/>
        </p:nvSpPr>
        <p:spPr>
          <a:xfrm>
            <a:off x="6113173" y="2564352"/>
            <a:ext cx="4808112" cy="2421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  <a:endParaRPr lang="en-CA" sz="1200" dirty="0">
              <a:solidFill>
                <a:srgbClr val="000000"/>
              </a:solidFill>
              <a:latin typeface="Gotham Book" panose="02000603040000090004" pitchFamily="2" charset="7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A0E037-B0B5-AEA4-66EE-3A80BB93FB5B}"/>
              </a:ext>
            </a:extLst>
          </p:cNvPr>
          <p:cNvSpPr txBox="1">
            <a:spLocks/>
          </p:cNvSpPr>
          <p:nvPr/>
        </p:nvSpPr>
        <p:spPr>
          <a:xfrm>
            <a:off x="6096000" y="152116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93EE6C-DCF1-E662-A2D6-3B1E7D609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70715" y="1874073"/>
            <a:ext cx="3688286" cy="31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76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B7163562-69BA-9B66-0147-5FF6380AD468}"/>
              </a:ext>
            </a:extLst>
          </p:cNvPr>
          <p:cNvSpPr txBox="1">
            <a:spLocks/>
          </p:cNvSpPr>
          <p:nvPr/>
        </p:nvSpPr>
        <p:spPr>
          <a:xfrm>
            <a:off x="1056264" y="1946836"/>
            <a:ext cx="4808112" cy="1687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1A0E037-B0B5-AEA4-66EE-3A80BB93FB5B}"/>
              </a:ext>
            </a:extLst>
          </p:cNvPr>
          <p:cNvSpPr txBox="1">
            <a:spLocks/>
          </p:cNvSpPr>
          <p:nvPr/>
        </p:nvSpPr>
        <p:spPr>
          <a:xfrm>
            <a:off x="1039090" y="903647"/>
            <a:ext cx="10113819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6B300BC-AC2E-8D7C-F68B-77C729DF4C2D}"/>
              </a:ext>
            </a:extLst>
          </p:cNvPr>
          <p:cNvSpPr txBox="1">
            <a:spLocks/>
          </p:cNvSpPr>
          <p:nvPr/>
        </p:nvSpPr>
        <p:spPr>
          <a:xfrm>
            <a:off x="1056264" y="3698363"/>
            <a:ext cx="4808112" cy="1687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2C8C321-35AA-71CB-7EFB-E2BB7D81C70B}"/>
              </a:ext>
            </a:extLst>
          </p:cNvPr>
          <p:cNvSpPr txBox="1">
            <a:spLocks/>
          </p:cNvSpPr>
          <p:nvPr/>
        </p:nvSpPr>
        <p:spPr>
          <a:xfrm>
            <a:off x="6156298" y="1946836"/>
            <a:ext cx="4808112" cy="1687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773A0E4-341B-66A8-D45B-4242002D0A56}"/>
              </a:ext>
            </a:extLst>
          </p:cNvPr>
          <p:cNvSpPr txBox="1">
            <a:spLocks/>
          </p:cNvSpPr>
          <p:nvPr/>
        </p:nvSpPr>
        <p:spPr>
          <a:xfrm>
            <a:off x="6156298" y="3698363"/>
            <a:ext cx="4808112" cy="1687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46158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black and white, fog, darkness&#10;&#10;Description automatically generated">
            <a:extLst>
              <a:ext uri="{FF2B5EF4-FFF2-40B4-BE49-F238E27FC236}">
                <a16:creationId xmlns:a16="http://schemas.microsoft.com/office/drawing/2014/main" id="{62F3F98C-0413-B62E-181B-B4D8DE57D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2F05425-38D0-5791-188C-1AD78CAAA8D2}"/>
              </a:ext>
            </a:extLst>
          </p:cNvPr>
          <p:cNvSpPr txBox="1">
            <a:spLocks/>
          </p:cNvSpPr>
          <p:nvPr/>
        </p:nvSpPr>
        <p:spPr>
          <a:xfrm>
            <a:off x="704046" y="1709912"/>
            <a:ext cx="3867954" cy="374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  <a:endParaRPr lang="en-CA" sz="1200" dirty="0">
              <a:solidFill>
                <a:srgbClr val="000000"/>
              </a:solidFill>
              <a:latin typeface="Gotham Book" panose="02000603040000090004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8AACFA-EA49-AA2C-F97F-1E07F59913E6}"/>
              </a:ext>
            </a:extLst>
          </p:cNvPr>
          <p:cNvSpPr txBox="1">
            <a:spLocks/>
          </p:cNvSpPr>
          <p:nvPr/>
        </p:nvSpPr>
        <p:spPr>
          <a:xfrm>
            <a:off x="686874" y="66672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A0C82FD-20EF-CE0A-3088-6F267F5826EB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7DEEA0-C733-4399-E3BC-A38A75CA33A5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</p:spTree>
    <p:extLst>
      <p:ext uri="{BB962C8B-B14F-4D97-AF65-F5344CB8AC3E}">
        <p14:creationId xmlns:p14="http://schemas.microsoft.com/office/powerpoint/2010/main" val="498139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lack, black and white, fog, darkness&#10;&#10;Description automatically generated">
            <a:extLst>
              <a:ext uri="{FF2B5EF4-FFF2-40B4-BE49-F238E27FC236}">
                <a16:creationId xmlns:a16="http://schemas.microsoft.com/office/drawing/2014/main" id="{FAB2F9FD-B6C3-B3B1-B736-D01CD9C3C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32" cy="6858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22F05425-38D0-5791-188C-1AD78CAAA8D2}"/>
              </a:ext>
            </a:extLst>
          </p:cNvPr>
          <p:cNvSpPr txBox="1">
            <a:spLocks/>
          </p:cNvSpPr>
          <p:nvPr/>
        </p:nvSpPr>
        <p:spPr>
          <a:xfrm>
            <a:off x="704046" y="1709912"/>
            <a:ext cx="3867954" cy="3746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CA" sz="1200" b="0" i="0" dirty="0">
                <a:solidFill>
                  <a:srgbClr val="000000"/>
                </a:solidFill>
                <a:effectLst/>
                <a:latin typeface="Gotham Book" panose="02000603040000090004" pitchFamily="2" charset="77"/>
              </a:rPr>
              <a:t>ADD TEXT HERE</a:t>
            </a:r>
            <a:endParaRPr lang="en-CA" sz="1200" dirty="0">
              <a:solidFill>
                <a:srgbClr val="000000"/>
              </a:solidFill>
              <a:latin typeface="Gotham Book" panose="02000603040000090004" pitchFamily="2" charset="77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B8AACFA-EA49-AA2C-F97F-1E07F59913E6}"/>
              </a:ext>
            </a:extLst>
          </p:cNvPr>
          <p:cNvSpPr txBox="1">
            <a:spLocks/>
          </p:cNvSpPr>
          <p:nvPr/>
        </p:nvSpPr>
        <p:spPr>
          <a:xfrm>
            <a:off x="686874" y="666724"/>
            <a:ext cx="5409126" cy="724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10230"/>
                </a:solidFill>
                <a:latin typeface="Gotham-MediumItalic" pitchFamily="2" charset="0"/>
                <a:cs typeface="Gotham-MediumItalic" pitchFamily="2" charset="0"/>
              </a:rPr>
              <a:t>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E2C9C8-41F4-8B95-3E14-A288D19E754D}"/>
              </a:ext>
            </a:extLst>
          </p:cNvPr>
          <p:cNvSpPr/>
          <p:nvPr/>
        </p:nvSpPr>
        <p:spPr>
          <a:xfrm>
            <a:off x="0" y="6133562"/>
            <a:ext cx="8971789" cy="724438"/>
          </a:xfrm>
          <a:prstGeom prst="rect">
            <a:avLst/>
          </a:prstGeom>
          <a:solidFill>
            <a:srgbClr val="C10230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415CC0-3874-2FB1-FADE-F3C576215669}"/>
              </a:ext>
            </a:extLst>
          </p:cNvPr>
          <p:cNvSpPr txBox="1"/>
          <p:nvPr/>
        </p:nvSpPr>
        <p:spPr>
          <a:xfrm>
            <a:off x="141069" y="6349587"/>
            <a:ext cx="88307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Gotham Book" panose="02000603040000090004" pitchFamily="2" charset="77"/>
                <a:cs typeface="Gotham Medium" pitchFamily="2" charset="0"/>
              </a:rPr>
              <a:t>CLUB NAME |  CITY, PROVINCE</a:t>
            </a:r>
          </a:p>
        </p:txBody>
      </p:sp>
    </p:spTree>
    <p:extLst>
      <p:ext uri="{BB962C8B-B14F-4D97-AF65-F5344CB8AC3E}">
        <p14:creationId xmlns:p14="http://schemas.microsoft.com/office/powerpoint/2010/main" val="818172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10230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136</Words>
  <Application>Microsoft Office PowerPoint</Application>
  <PresentationFormat>Widescreen</PresentationFormat>
  <Paragraphs>54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Gotham Book</vt:lpstr>
      <vt:lpstr>Gotham Medium</vt:lpstr>
      <vt:lpstr>Gotham-MediumItalic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Humeniuk</dc:creator>
  <cp:lastModifiedBy>Kendra Wynter</cp:lastModifiedBy>
  <cp:revision>19</cp:revision>
  <dcterms:created xsi:type="dcterms:W3CDTF">2023-02-16T16:43:45Z</dcterms:created>
  <dcterms:modified xsi:type="dcterms:W3CDTF">2026-08-11T16:32:23Z</dcterms:modified>
</cp:coreProperties>
</file>